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B9BF7"/>
    <a:srgbClr val="B7ED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38" autoAdjust="0"/>
  </p:normalViewPr>
  <p:slideViewPr>
    <p:cSldViewPr snapToGrid="0">
      <p:cViewPr varScale="1">
        <p:scale>
          <a:sx n="86" d="100"/>
          <a:sy n="86" d="100"/>
        </p:scale>
        <p:origin x="-64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C5B3C-D9AC-4295-AD65-C508AEF2296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97D9713-534B-43C2-9786-F423403007E5}">
      <dgm:prSet phldrT="[Tekst]"/>
      <dgm:spPr>
        <a:solidFill>
          <a:srgbClr val="7030A0"/>
        </a:solidFill>
      </dgm:spPr>
      <dgm:t>
        <a:bodyPr/>
        <a:lstStyle/>
        <a:p>
          <a:r>
            <a:rPr lang="nl-NL" dirty="0"/>
            <a:t>We serve commissie</a:t>
          </a:r>
        </a:p>
      </dgm:t>
    </dgm:pt>
    <dgm:pt modelId="{EDE850DE-0013-4D41-9E3C-32148742CA80}" type="parTrans" cxnId="{082135BE-40F9-46D6-8D5E-842C86A680FA}">
      <dgm:prSet/>
      <dgm:spPr/>
      <dgm:t>
        <a:bodyPr/>
        <a:lstStyle/>
        <a:p>
          <a:endParaRPr lang="nl-NL"/>
        </a:p>
      </dgm:t>
    </dgm:pt>
    <dgm:pt modelId="{37235936-3F73-4717-AEB8-FE78EC810E80}" type="sibTrans" cxnId="{082135BE-40F9-46D6-8D5E-842C86A680FA}">
      <dgm:prSet/>
      <dgm:spPr/>
      <dgm:t>
        <a:bodyPr/>
        <a:lstStyle/>
        <a:p>
          <a:endParaRPr lang="nl-NL"/>
        </a:p>
      </dgm:t>
    </dgm:pt>
    <dgm:pt modelId="{952BB590-C0C0-46E4-B131-12E7C3CFC06D}">
      <dgm:prSet phldrT="[Tekst]"/>
      <dgm:spPr>
        <a:solidFill>
          <a:srgbClr val="7030A0"/>
        </a:solidFill>
      </dgm:spPr>
      <dgm:t>
        <a:bodyPr/>
        <a:lstStyle/>
        <a:p>
          <a:r>
            <a:rPr lang="nl-NL" dirty="0"/>
            <a:t>Ledencommissie</a:t>
          </a:r>
        </a:p>
      </dgm:t>
    </dgm:pt>
    <dgm:pt modelId="{BC33B5BF-9EF8-4291-998F-23ACD55F9732}" type="parTrans" cxnId="{C9846D14-9AEF-4600-BE41-02789F2C7630}">
      <dgm:prSet/>
      <dgm:spPr/>
      <dgm:t>
        <a:bodyPr/>
        <a:lstStyle/>
        <a:p>
          <a:endParaRPr lang="nl-NL"/>
        </a:p>
      </dgm:t>
    </dgm:pt>
    <dgm:pt modelId="{201ADEF8-756E-4657-B39A-CADC818081A4}" type="sibTrans" cxnId="{C9846D14-9AEF-4600-BE41-02789F2C7630}">
      <dgm:prSet/>
      <dgm:spPr/>
      <dgm:t>
        <a:bodyPr/>
        <a:lstStyle/>
        <a:p>
          <a:endParaRPr lang="nl-NL"/>
        </a:p>
      </dgm:t>
    </dgm:pt>
    <dgm:pt modelId="{2248B1F8-9972-4158-80F4-E27A956A1870}">
      <dgm:prSet phldrT="[Tekst]"/>
      <dgm:spPr>
        <a:solidFill>
          <a:srgbClr val="7030A0"/>
        </a:solidFill>
      </dgm:spPr>
      <dgm:t>
        <a:bodyPr/>
        <a:lstStyle/>
        <a:p>
          <a:r>
            <a:rPr lang="nl-NL" dirty="0" err="1"/>
            <a:t>Fundraise</a:t>
          </a:r>
          <a:r>
            <a:rPr lang="nl-NL" dirty="0"/>
            <a:t> commissie</a:t>
          </a:r>
        </a:p>
      </dgm:t>
    </dgm:pt>
    <dgm:pt modelId="{1983C6A4-BA73-4195-8169-3A82FAC78951}" type="parTrans" cxnId="{CE7615B4-5990-4379-ACDE-39863DDE89BE}">
      <dgm:prSet/>
      <dgm:spPr/>
      <dgm:t>
        <a:bodyPr/>
        <a:lstStyle/>
        <a:p>
          <a:endParaRPr lang="nl-NL"/>
        </a:p>
      </dgm:t>
    </dgm:pt>
    <dgm:pt modelId="{82AE167A-BF2C-4DD1-AB0A-31FE683B3B71}" type="sibTrans" cxnId="{CE7615B4-5990-4379-ACDE-39863DDE89BE}">
      <dgm:prSet/>
      <dgm:spPr/>
      <dgm:t>
        <a:bodyPr/>
        <a:lstStyle/>
        <a:p>
          <a:endParaRPr lang="nl-NL"/>
        </a:p>
      </dgm:t>
    </dgm:pt>
    <dgm:pt modelId="{F72648A7-52D7-4EED-B367-32BD35E797EB}">
      <dgm:prSet phldrT="[Tekst]"/>
      <dgm:spPr>
        <a:solidFill>
          <a:srgbClr val="7030A0">
            <a:alpha val="30000"/>
          </a:srgbClr>
        </a:solidFill>
      </dgm:spPr>
      <dgm:t>
        <a:bodyPr/>
        <a:lstStyle/>
        <a:p>
          <a:r>
            <a:rPr lang="en-US" dirty="0" err="1" smtClean="0"/>
            <a:t>Diamantweek</a:t>
          </a:r>
          <a:endParaRPr lang="nl-NL" dirty="0"/>
        </a:p>
      </dgm:t>
    </dgm:pt>
    <dgm:pt modelId="{CE60D1B6-6E4C-4933-9976-C4F547EC4D65}" type="parTrans" cxnId="{A49FCC0D-78FC-4B11-A5CF-E449C4573AF6}">
      <dgm:prSet/>
      <dgm:spPr/>
      <dgm:t>
        <a:bodyPr/>
        <a:lstStyle/>
        <a:p>
          <a:endParaRPr lang="nl-NL"/>
        </a:p>
      </dgm:t>
    </dgm:pt>
    <dgm:pt modelId="{EA4F0ABE-E53C-4912-BBB6-3AF2790EA15E}" type="sibTrans" cxnId="{A49FCC0D-78FC-4B11-A5CF-E449C4573AF6}">
      <dgm:prSet/>
      <dgm:spPr/>
      <dgm:t>
        <a:bodyPr/>
        <a:lstStyle/>
        <a:p>
          <a:endParaRPr lang="nl-NL"/>
        </a:p>
      </dgm:t>
    </dgm:pt>
    <dgm:pt modelId="{7AC93DA1-8AFF-4EAF-A597-467CC23A8BA8}">
      <dgm:prSet phldrT="[Tekst]"/>
      <dgm:spPr>
        <a:solidFill>
          <a:srgbClr val="7030A0"/>
        </a:solidFill>
      </dgm:spPr>
      <dgm:t>
        <a:bodyPr/>
        <a:lstStyle/>
        <a:p>
          <a:r>
            <a:rPr lang="nl-NL" dirty="0"/>
            <a:t>Commissie Communicatie</a:t>
          </a:r>
        </a:p>
      </dgm:t>
    </dgm:pt>
    <dgm:pt modelId="{95A6F4D7-9736-4020-ABE5-A17D951E6280}" type="parTrans" cxnId="{996FE6AD-8E65-4921-BA4A-DF0995CE7ABD}">
      <dgm:prSet/>
      <dgm:spPr/>
      <dgm:t>
        <a:bodyPr/>
        <a:lstStyle/>
        <a:p>
          <a:endParaRPr lang="nl-NL"/>
        </a:p>
      </dgm:t>
    </dgm:pt>
    <dgm:pt modelId="{C5887EB8-5B15-4C62-B7C2-3ABA9598A5A4}" type="sibTrans" cxnId="{996FE6AD-8E65-4921-BA4A-DF0995CE7ABD}">
      <dgm:prSet/>
      <dgm:spPr/>
      <dgm:t>
        <a:bodyPr/>
        <a:lstStyle/>
        <a:p>
          <a:endParaRPr lang="nl-NL" dirty="0"/>
        </a:p>
      </dgm:t>
    </dgm:pt>
    <dgm:pt modelId="{FE909E67-00B6-4A31-B604-A0C234F6944E}">
      <dgm:prSet phldrT="[Tekst]"/>
      <dgm:spPr>
        <a:solidFill>
          <a:srgbClr val="7030A0"/>
        </a:solidFill>
      </dgm:spPr>
      <dgm:t>
        <a:bodyPr/>
        <a:lstStyle/>
        <a:p>
          <a:r>
            <a:rPr lang="nl-NL" dirty="0"/>
            <a:t>Evenementen commissie</a:t>
          </a:r>
        </a:p>
      </dgm:t>
    </dgm:pt>
    <dgm:pt modelId="{39C79F33-0112-4150-B214-ECAD22B7E9A9}" type="parTrans" cxnId="{600B8505-BCA1-4D41-8603-8EBABAA8C609}">
      <dgm:prSet/>
      <dgm:spPr/>
      <dgm:t>
        <a:bodyPr/>
        <a:lstStyle/>
        <a:p>
          <a:endParaRPr lang="nl-NL"/>
        </a:p>
      </dgm:t>
    </dgm:pt>
    <dgm:pt modelId="{DA15814D-B221-4630-AA64-DB6974F5D875}" type="sibTrans" cxnId="{600B8505-BCA1-4D41-8603-8EBABAA8C609}">
      <dgm:prSet/>
      <dgm:spPr/>
      <dgm:t>
        <a:bodyPr/>
        <a:lstStyle/>
        <a:p>
          <a:endParaRPr lang="nl-NL"/>
        </a:p>
      </dgm:t>
    </dgm:pt>
    <dgm:pt modelId="{435E42BE-A435-435B-A5B4-D91E1479750B}">
      <dgm:prSet phldrT="[Tekst]"/>
      <dgm:spPr>
        <a:solidFill>
          <a:srgbClr val="7030A0">
            <a:alpha val="30000"/>
          </a:srgbClr>
        </a:solidFill>
      </dgm:spPr>
      <dgm:t>
        <a:bodyPr/>
        <a:lstStyle/>
        <a:p>
          <a:r>
            <a:rPr lang="nl-NL" dirty="0" err="1"/>
            <a:t>Peace</a:t>
          </a:r>
          <a:r>
            <a:rPr lang="nl-NL" dirty="0"/>
            <a:t> Poster</a:t>
          </a:r>
        </a:p>
      </dgm:t>
    </dgm:pt>
    <dgm:pt modelId="{EEE06A5D-B799-4520-A12C-8485534C762A}" type="parTrans" cxnId="{74529071-5269-4BEE-8F55-6B5B2F81499F}">
      <dgm:prSet/>
      <dgm:spPr/>
      <dgm:t>
        <a:bodyPr/>
        <a:lstStyle/>
        <a:p>
          <a:endParaRPr lang="nl-NL"/>
        </a:p>
      </dgm:t>
    </dgm:pt>
    <dgm:pt modelId="{F079AE41-E96F-40FD-AF73-E492A0A15DE9}" type="sibTrans" cxnId="{74529071-5269-4BEE-8F55-6B5B2F81499F}">
      <dgm:prSet/>
      <dgm:spPr/>
      <dgm:t>
        <a:bodyPr/>
        <a:lstStyle/>
        <a:p>
          <a:endParaRPr lang="nl-NL"/>
        </a:p>
      </dgm:t>
    </dgm:pt>
    <dgm:pt modelId="{E107834C-0A5B-4623-9336-8556A7C56C96}">
      <dgm:prSet phldrT="[Tekst]"/>
      <dgm:spPr>
        <a:solidFill>
          <a:srgbClr val="7030A0"/>
        </a:solidFill>
      </dgm:spPr>
      <dgm:t>
        <a:bodyPr/>
        <a:lstStyle/>
        <a:p>
          <a:r>
            <a:rPr lang="nl-NL" dirty="0" smtClean="0"/>
            <a:t>Wijncommissie</a:t>
          </a:r>
          <a:endParaRPr lang="nl-NL" dirty="0"/>
        </a:p>
      </dgm:t>
    </dgm:pt>
    <dgm:pt modelId="{B12D2D0D-DB26-41C7-BA98-07F77FA60537}" type="parTrans" cxnId="{1E51E4E9-256C-42A1-A003-AFB2F8E6F3A8}">
      <dgm:prSet/>
      <dgm:spPr/>
      <dgm:t>
        <a:bodyPr/>
        <a:lstStyle/>
        <a:p>
          <a:endParaRPr lang="nl-NL"/>
        </a:p>
      </dgm:t>
    </dgm:pt>
    <dgm:pt modelId="{E8DE75AD-8104-4F80-94C3-EC24AB99E83B}" type="sibTrans" cxnId="{1E51E4E9-256C-42A1-A003-AFB2F8E6F3A8}">
      <dgm:prSet/>
      <dgm:spPr/>
      <dgm:t>
        <a:bodyPr/>
        <a:lstStyle/>
        <a:p>
          <a:endParaRPr lang="nl-NL"/>
        </a:p>
      </dgm:t>
    </dgm:pt>
    <dgm:pt modelId="{3D3260D9-F7B3-4ECF-B5F5-AC3C0CFDD2A1}">
      <dgm:prSet phldrT="[Tekst]"/>
      <dgm:spPr>
        <a:solidFill>
          <a:srgbClr val="7030A0"/>
        </a:solidFill>
      </dgm:spPr>
      <dgm:t>
        <a:bodyPr/>
        <a:lstStyle/>
        <a:p>
          <a:r>
            <a:rPr lang="nl-NL" dirty="0"/>
            <a:t>DE </a:t>
          </a:r>
          <a:r>
            <a:rPr lang="nl-NL" dirty="0" smtClean="0"/>
            <a:t> en vreemd geld commissie</a:t>
          </a:r>
          <a:endParaRPr lang="nl-NL" dirty="0"/>
        </a:p>
      </dgm:t>
    </dgm:pt>
    <dgm:pt modelId="{D1E78371-65FD-47B7-8EAF-6F6C83AE7D0F}" type="parTrans" cxnId="{C7952AFA-3D57-4999-9EB5-43DADED3C421}">
      <dgm:prSet/>
      <dgm:spPr/>
      <dgm:t>
        <a:bodyPr/>
        <a:lstStyle/>
        <a:p>
          <a:endParaRPr lang="nl-NL"/>
        </a:p>
      </dgm:t>
    </dgm:pt>
    <dgm:pt modelId="{B5B7107B-17DC-475D-A834-4828D6F95782}" type="sibTrans" cxnId="{C7952AFA-3D57-4999-9EB5-43DADED3C421}">
      <dgm:prSet/>
      <dgm:spPr/>
      <dgm:t>
        <a:bodyPr/>
        <a:lstStyle/>
        <a:p>
          <a:endParaRPr lang="nl-NL"/>
        </a:p>
      </dgm:t>
    </dgm:pt>
    <dgm:pt modelId="{080B9565-EF04-4491-A6AF-75E2A15D8391}">
      <dgm:prSet phldrT="[Tekst]"/>
      <dgm:spPr>
        <a:solidFill>
          <a:srgbClr val="7030A0">
            <a:alpha val="30000"/>
          </a:srgbClr>
        </a:solidFill>
      </dgm:spPr>
      <dgm:t>
        <a:bodyPr/>
        <a:lstStyle/>
        <a:p>
          <a:r>
            <a:rPr lang="nl-NL" dirty="0"/>
            <a:t>Jaarmarkt commissie</a:t>
          </a:r>
        </a:p>
      </dgm:t>
    </dgm:pt>
    <dgm:pt modelId="{61A958CD-3289-4199-A397-233D9A438495}" type="parTrans" cxnId="{B84C245E-903C-4B6E-B42B-4E537E9BC0C4}">
      <dgm:prSet/>
      <dgm:spPr/>
      <dgm:t>
        <a:bodyPr/>
        <a:lstStyle/>
        <a:p>
          <a:endParaRPr lang="nl-NL"/>
        </a:p>
      </dgm:t>
    </dgm:pt>
    <dgm:pt modelId="{4151C9EB-402C-4582-8A3F-3F968D0B44EA}" type="sibTrans" cxnId="{B84C245E-903C-4B6E-B42B-4E537E9BC0C4}">
      <dgm:prSet/>
      <dgm:spPr/>
      <dgm:t>
        <a:bodyPr/>
        <a:lstStyle/>
        <a:p>
          <a:endParaRPr lang="nl-NL"/>
        </a:p>
      </dgm:t>
    </dgm:pt>
    <dgm:pt modelId="{462E9FD6-0597-4432-AD89-28AFA6630A18}" type="pres">
      <dgm:prSet presAssocID="{89CC5B3C-D9AC-4295-AD65-C508AEF229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7ED8EDC-3080-4068-9A3D-E421A920CB89}" type="pres">
      <dgm:prSet presAssocID="{F97D9713-534B-43C2-9786-F423403007E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36255D3-7A06-4B33-95C1-79ED045B42DD}" type="pres">
      <dgm:prSet presAssocID="{37235936-3F73-4717-AEB8-FE78EC810E80}" presName="sibTrans" presStyleLbl="sibTrans2D1" presStyleIdx="0" presStyleCnt="10" custScaleX="169058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2A63EFF0-B86A-4361-9916-9A20506251C2}" type="pres">
      <dgm:prSet presAssocID="{37235936-3F73-4717-AEB8-FE78EC810E80}" presName="connectorText" presStyleLbl="sibTrans2D1" presStyleIdx="0" presStyleCnt="10"/>
      <dgm:spPr/>
      <dgm:t>
        <a:bodyPr/>
        <a:lstStyle/>
        <a:p>
          <a:endParaRPr lang="nl-NL"/>
        </a:p>
      </dgm:t>
    </dgm:pt>
    <dgm:pt modelId="{39218BCF-0B98-44F2-9042-6D868127534E}" type="pres">
      <dgm:prSet presAssocID="{952BB590-C0C0-46E4-B131-12E7C3CFC06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CF8E35A-5368-40D6-8668-1AEEFE5AC5FE}" type="pres">
      <dgm:prSet presAssocID="{201ADEF8-756E-4657-B39A-CADC818081A4}" presName="sibTrans" presStyleLbl="sibTrans2D1" presStyleIdx="1" presStyleCnt="10" custScaleX="193024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CE855F50-506B-4971-8BF0-6FF6D3BFA671}" type="pres">
      <dgm:prSet presAssocID="{201ADEF8-756E-4657-B39A-CADC818081A4}" presName="connectorText" presStyleLbl="sibTrans2D1" presStyleIdx="1" presStyleCnt="10"/>
      <dgm:spPr/>
      <dgm:t>
        <a:bodyPr/>
        <a:lstStyle/>
        <a:p>
          <a:endParaRPr lang="nl-NL"/>
        </a:p>
      </dgm:t>
    </dgm:pt>
    <dgm:pt modelId="{7FE6BAFD-C41D-4F92-83E1-3A501F3DF393}" type="pres">
      <dgm:prSet presAssocID="{2248B1F8-9972-4158-80F4-E27A956A187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B380507-6C61-40EA-8083-FDC288C9A387}" type="pres">
      <dgm:prSet presAssocID="{82AE167A-BF2C-4DD1-AB0A-31FE683B3B71}" presName="sibTrans" presStyleLbl="sibTrans2D1" presStyleIdx="2" presStyleCnt="10" custScaleX="166716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F876CDAE-0ECF-424A-9268-1648B8848FB4}" type="pres">
      <dgm:prSet presAssocID="{82AE167A-BF2C-4DD1-AB0A-31FE683B3B71}" presName="connectorText" presStyleLbl="sibTrans2D1" presStyleIdx="2" presStyleCnt="10"/>
      <dgm:spPr/>
      <dgm:t>
        <a:bodyPr/>
        <a:lstStyle/>
        <a:p>
          <a:endParaRPr lang="nl-NL"/>
        </a:p>
      </dgm:t>
    </dgm:pt>
    <dgm:pt modelId="{CBCE53CC-B004-4599-B320-22684B86A711}" type="pres">
      <dgm:prSet presAssocID="{FE909E67-00B6-4A31-B604-A0C234F6944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F6F44E3-70D2-4336-9E1C-7F502DB583B5}" type="pres">
      <dgm:prSet presAssocID="{DA15814D-B221-4630-AA64-DB6974F5D875}" presName="sibTrans" presStyleLbl="sibTrans2D1" presStyleIdx="3" presStyleCnt="10" custScaleX="189842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6C195771-BBD3-4B3D-AC75-8552B8BB96D2}" type="pres">
      <dgm:prSet presAssocID="{DA15814D-B221-4630-AA64-DB6974F5D875}" presName="connectorText" presStyleLbl="sibTrans2D1" presStyleIdx="3" presStyleCnt="10"/>
      <dgm:spPr/>
      <dgm:t>
        <a:bodyPr/>
        <a:lstStyle/>
        <a:p>
          <a:endParaRPr lang="nl-NL"/>
        </a:p>
      </dgm:t>
    </dgm:pt>
    <dgm:pt modelId="{30A5256E-C0D2-480A-960A-D58A02FFB728}" type="pres">
      <dgm:prSet presAssocID="{435E42BE-A435-435B-A5B4-D91E1479750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37BF6A-DA80-4C9B-A4D2-D19672BABD00}" type="pres">
      <dgm:prSet presAssocID="{F079AE41-E96F-40FD-AF73-E492A0A15DE9}" presName="sibTrans" presStyleLbl="sibTrans2D1" presStyleIdx="4" presStyleCnt="10" custScaleX="169105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FCB88FBC-9A3A-4AD1-ABFB-B77286689CA8}" type="pres">
      <dgm:prSet presAssocID="{F079AE41-E96F-40FD-AF73-E492A0A15DE9}" presName="connectorText" presStyleLbl="sibTrans2D1" presStyleIdx="4" presStyleCnt="10"/>
      <dgm:spPr/>
      <dgm:t>
        <a:bodyPr/>
        <a:lstStyle/>
        <a:p>
          <a:endParaRPr lang="nl-NL"/>
        </a:p>
      </dgm:t>
    </dgm:pt>
    <dgm:pt modelId="{686A6012-F1FD-4143-B9DC-9826E224CF82}" type="pres">
      <dgm:prSet presAssocID="{F72648A7-52D7-4EED-B367-32BD35E797E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59E5BFD-FCE1-4DA8-B7E5-BED92C769A1F}" type="pres">
      <dgm:prSet presAssocID="{EA4F0ABE-E53C-4912-BBB6-3AF2790EA15E}" presName="sibTrans" presStyleLbl="sibTrans2D1" presStyleIdx="5" presStyleCnt="10" custScaleX="187800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4356EA2E-1A6B-4430-B28A-B0EEDE2EC239}" type="pres">
      <dgm:prSet presAssocID="{EA4F0ABE-E53C-4912-BBB6-3AF2790EA15E}" presName="connectorText" presStyleLbl="sibTrans2D1" presStyleIdx="5" presStyleCnt="10"/>
      <dgm:spPr/>
      <dgm:t>
        <a:bodyPr/>
        <a:lstStyle/>
        <a:p>
          <a:endParaRPr lang="nl-NL"/>
        </a:p>
      </dgm:t>
    </dgm:pt>
    <dgm:pt modelId="{C67AD824-30B6-440E-86E0-29BCF52518C3}" type="pres">
      <dgm:prSet presAssocID="{E107834C-0A5B-4623-9336-8556A7C56C9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E72282B-53BA-4302-AD3C-0DCD97FF6F88}" type="pres">
      <dgm:prSet presAssocID="{E8DE75AD-8104-4F80-94C3-EC24AB99E83B}" presName="sibTrans" presStyleLbl="sibTrans2D1" presStyleIdx="6" presStyleCnt="10" custScaleX="178020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DD2ECADE-6E86-4205-B777-BD2BE54A7F6D}" type="pres">
      <dgm:prSet presAssocID="{E8DE75AD-8104-4F80-94C3-EC24AB99E83B}" presName="connectorText" presStyleLbl="sibTrans2D1" presStyleIdx="6" presStyleCnt="10"/>
      <dgm:spPr/>
      <dgm:t>
        <a:bodyPr/>
        <a:lstStyle/>
        <a:p>
          <a:endParaRPr lang="nl-NL"/>
        </a:p>
      </dgm:t>
    </dgm:pt>
    <dgm:pt modelId="{CAD59B53-EB7F-4A66-8D4C-3B327C92A8B1}" type="pres">
      <dgm:prSet presAssocID="{7AC93DA1-8AFF-4EAF-A597-467CC23A8BA8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5CC4B9-D567-4A47-A40E-5E3D83606193}" type="pres">
      <dgm:prSet presAssocID="{C5887EB8-5B15-4C62-B7C2-3ABA9598A5A4}" presName="sibTrans" presStyleLbl="sibTrans2D1" presStyleIdx="7" presStyleCnt="10" custScaleX="161838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A0F4AE12-ABC5-4B53-8C2A-4B3BAE49C74D}" type="pres">
      <dgm:prSet presAssocID="{C5887EB8-5B15-4C62-B7C2-3ABA9598A5A4}" presName="connectorText" presStyleLbl="sibTrans2D1" presStyleIdx="7" presStyleCnt="10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A762920C-483F-4661-A3A4-4FFFCBBA7FBD}" type="pres">
      <dgm:prSet presAssocID="{3D3260D9-F7B3-4ECF-B5F5-AC3C0CFDD2A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64D89F-19C2-4334-9CC5-11B2A7CF509F}" type="pres">
      <dgm:prSet presAssocID="{B5B7107B-17DC-475D-A834-4828D6F95782}" presName="sibTrans" presStyleLbl="sibTrans2D1" presStyleIdx="8" presStyleCnt="10" custScaleX="161838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9D6C25FD-7CF1-4265-8347-0FE9B94739C5}" type="pres">
      <dgm:prSet presAssocID="{B5B7107B-17DC-475D-A834-4828D6F95782}" presName="connectorText" presStyleLbl="sibTrans2D1" presStyleIdx="8" presStyleCnt="10"/>
      <dgm:spPr/>
      <dgm:t>
        <a:bodyPr/>
        <a:lstStyle/>
        <a:p>
          <a:endParaRPr lang="nl-NL"/>
        </a:p>
      </dgm:t>
    </dgm:pt>
    <dgm:pt modelId="{F76F61C8-149D-4BF8-9FCE-F54BD0F25B7E}" type="pres">
      <dgm:prSet presAssocID="{080B9565-EF04-4491-A6AF-75E2A15D839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E8FD01B-CCBA-4C38-90E6-C28565093967}" type="pres">
      <dgm:prSet presAssocID="{4151C9EB-402C-4582-8A3F-3F968D0B44EA}" presName="sibTrans" presStyleLbl="sibTrans2D1" presStyleIdx="9" presStyleCnt="10" custScaleX="161838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2E66A573-3B95-449F-A1FF-1F895848C76B}" type="pres">
      <dgm:prSet presAssocID="{4151C9EB-402C-4582-8A3F-3F968D0B44EA}" presName="connectorText" presStyleLbl="sibTrans2D1" presStyleIdx="9" presStyleCnt="10"/>
      <dgm:spPr/>
      <dgm:t>
        <a:bodyPr/>
        <a:lstStyle/>
        <a:p>
          <a:endParaRPr lang="nl-NL"/>
        </a:p>
      </dgm:t>
    </dgm:pt>
  </dgm:ptLst>
  <dgm:cxnLst>
    <dgm:cxn modelId="{B618647A-7E1D-488C-906D-D342D109129A}" type="presOf" srcId="{C5887EB8-5B15-4C62-B7C2-3ABA9598A5A4}" destId="{EA5CC4B9-D567-4A47-A40E-5E3D83606193}" srcOrd="0" destOrd="0" presId="urn:microsoft.com/office/officeart/2005/8/layout/cycle2"/>
    <dgm:cxn modelId="{CE7615B4-5990-4379-ACDE-39863DDE89BE}" srcId="{89CC5B3C-D9AC-4295-AD65-C508AEF22961}" destId="{2248B1F8-9972-4158-80F4-E27A956A1870}" srcOrd="2" destOrd="0" parTransId="{1983C6A4-BA73-4195-8169-3A82FAC78951}" sibTransId="{82AE167A-BF2C-4DD1-AB0A-31FE683B3B71}"/>
    <dgm:cxn modelId="{C9846D14-9AEF-4600-BE41-02789F2C7630}" srcId="{89CC5B3C-D9AC-4295-AD65-C508AEF22961}" destId="{952BB590-C0C0-46E4-B131-12E7C3CFC06D}" srcOrd="1" destOrd="0" parTransId="{BC33B5BF-9EF8-4291-998F-23ACD55F9732}" sibTransId="{201ADEF8-756E-4657-B39A-CADC818081A4}"/>
    <dgm:cxn modelId="{B252223B-A9A0-4C9B-846D-093F974737FF}" type="presOf" srcId="{B5B7107B-17DC-475D-A834-4828D6F95782}" destId="{9D6C25FD-7CF1-4265-8347-0FE9B94739C5}" srcOrd="1" destOrd="0" presId="urn:microsoft.com/office/officeart/2005/8/layout/cycle2"/>
    <dgm:cxn modelId="{FD2D724B-878E-4896-9C04-61A9406D5A31}" type="presOf" srcId="{37235936-3F73-4717-AEB8-FE78EC810E80}" destId="{2A63EFF0-B86A-4361-9916-9A20506251C2}" srcOrd="1" destOrd="0" presId="urn:microsoft.com/office/officeart/2005/8/layout/cycle2"/>
    <dgm:cxn modelId="{CF38EA85-16F6-49EB-AAED-44F829A132E7}" type="presOf" srcId="{C5887EB8-5B15-4C62-B7C2-3ABA9598A5A4}" destId="{A0F4AE12-ABC5-4B53-8C2A-4B3BAE49C74D}" srcOrd="1" destOrd="0" presId="urn:microsoft.com/office/officeart/2005/8/layout/cycle2"/>
    <dgm:cxn modelId="{AC848FA5-BBB1-4F02-BB55-69334A1F7A8B}" type="presOf" srcId="{89CC5B3C-D9AC-4295-AD65-C508AEF22961}" destId="{462E9FD6-0597-4432-AD89-28AFA6630A18}" srcOrd="0" destOrd="0" presId="urn:microsoft.com/office/officeart/2005/8/layout/cycle2"/>
    <dgm:cxn modelId="{B8E685DE-8893-4A7C-ABEF-C80E9236CE21}" type="presOf" srcId="{F079AE41-E96F-40FD-AF73-E492A0A15DE9}" destId="{C537BF6A-DA80-4C9B-A4D2-D19672BABD00}" srcOrd="0" destOrd="0" presId="urn:microsoft.com/office/officeart/2005/8/layout/cycle2"/>
    <dgm:cxn modelId="{74529071-5269-4BEE-8F55-6B5B2F81499F}" srcId="{89CC5B3C-D9AC-4295-AD65-C508AEF22961}" destId="{435E42BE-A435-435B-A5B4-D91E1479750B}" srcOrd="4" destOrd="0" parTransId="{EEE06A5D-B799-4520-A12C-8485534C762A}" sibTransId="{F079AE41-E96F-40FD-AF73-E492A0A15DE9}"/>
    <dgm:cxn modelId="{EE05AA83-F9DF-4CFF-BCCE-FE1623DD9EE1}" type="presOf" srcId="{952BB590-C0C0-46E4-B131-12E7C3CFC06D}" destId="{39218BCF-0B98-44F2-9042-6D868127534E}" srcOrd="0" destOrd="0" presId="urn:microsoft.com/office/officeart/2005/8/layout/cycle2"/>
    <dgm:cxn modelId="{07FEFFC5-5D5E-4AAC-95A0-A09E582A8A4D}" type="presOf" srcId="{DA15814D-B221-4630-AA64-DB6974F5D875}" destId="{DF6F44E3-70D2-4336-9E1C-7F502DB583B5}" srcOrd="0" destOrd="0" presId="urn:microsoft.com/office/officeart/2005/8/layout/cycle2"/>
    <dgm:cxn modelId="{37A49451-B0DE-429E-BE70-6373B602EA4F}" type="presOf" srcId="{3D3260D9-F7B3-4ECF-B5F5-AC3C0CFDD2A1}" destId="{A762920C-483F-4661-A3A4-4FFFCBBA7FBD}" srcOrd="0" destOrd="0" presId="urn:microsoft.com/office/officeart/2005/8/layout/cycle2"/>
    <dgm:cxn modelId="{16538CB1-D2C4-4EE4-BDB6-52B4B7EA4668}" type="presOf" srcId="{2248B1F8-9972-4158-80F4-E27A956A1870}" destId="{7FE6BAFD-C41D-4F92-83E1-3A501F3DF393}" srcOrd="0" destOrd="0" presId="urn:microsoft.com/office/officeart/2005/8/layout/cycle2"/>
    <dgm:cxn modelId="{600B8505-BCA1-4D41-8603-8EBABAA8C609}" srcId="{89CC5B3C-D9AC-4295-AD65-C508AEF22961}" destId="{FE909E67-00B6-4A31-B604-A0C234F6944E}" srcOrd="3" destOrd="0" parTransId="{39C79F33-0112-4150-B214-ECAD22B7E9A9}" sibTransId="{DA15814D-B221-4630-AA64-DB6974F5D875}"/>
    <dgm:cxn modelId="{50F0726C-247B-4338-AF62-F25160E7D126}" type="presOf" srcId="{37235936-3F73-4717-AEB8-FE78EC810E80}" destId="{836255D3-7A06-4B33-95C1-79ED045B42DD}" srcOrd="0" destOrd="0" presId="urn:microsoft.com/office/officeart/2005/8/layout/cycle2"/>
    <dgm:cxn modelId="{8F3C5F35-501F-4345-8025-E6F21D6E4241}" type="presOf" srcId="{B5B7107B-17DC-475D-A834-4828D6F95782}" destId="{1764D89F-19C2-4334-9CC5-11B2A7CF509F}" srcOrd="0" destOrd="0" presId="urn:microsoft.com/office/officeart/2005/8/layout/cycle2"/>
    <dgm:cxn modelId="{3BD8F0A7-BED9-41D3-BE0E-EAB1D82179D8}" type="presOf" srcId="{F97D9713-534B-43C2-9786-F423403007E5}" destId="{F7ED8EDC-3080-4068-9A3D-E421A920CB89}" srcOrd="0" destOrd="0" presId="urn:microsoft.com/office/officeart/2005/8/layout/cycle2"/>
    <dgm:cxn modelId="{F21BE593-EE75-4979-A763-EC03059AB7CC}" type="presOf" srcId="{82AE167A-BF2C-4DD1-AB0A-31FE683B3B71}" destId="{F876CDAE-0ECF-424A-9268-1648B8848FB4}" srcOrd="1" destOrd="0" presId="urn:microsoft.com/office/officeart/2005/8/layout/cycle2"/>
    <dgm:cxn modelId="{290BC81B-1186-4103-A11B-EFC5E0D16BB1}" type="presOf" srcId="{FE909E67-00B6-4A31-B604-A0C234F6944E}" destId="{CBCE53CC-B004-4599-B320-22684B86A711}" srcOrd="0" destOrd="0" presId="urn:microsoft.com/office/officeart/2005/8/layout/cycle2"/>
    <dgm:cxn modelId="{F1D72451-B23F-408F-BDB0-182AE1B59F9D}" type="presOf" srcId="{E8DE75AD-8104-4F80-94C3-EC24AB99E83B}" destId="{1E72282B-53BA-4302-AD3C-0DCD97FF6F88}" srcOrd="0" destOrd="0" presId="urn:microsoft.com/office/officeart/2005/8/layout/cycle2"/>
    <dgm:cxn modelId="{08B5E538-32AF-4136-B128-C64475C132B6}" type="presOf" srcId="{201ADEF8-756E-4657-B39A-CADC818081A4}" destId="{6CF8E35A-5368-40D6-8668-1AEEFE5AC5FE}" srcOrd="0" destOrd="0" presId="urn:microsoft.com/office/officeart/2005/8/layout/cycle2"/>
    <dgm:cxn modelId="{082135BE-40F9-46D6-8D5E-842C86A680FA}" srcId="{89CC5B3C-D9AC-4295-AD65-C508AEF22961}" destId="{F97D9713-534B-43C2-9786-F423403007E5}" srcOrd="0" destOrd="0" parTransId="{EDE850DE-0013-4D41-9E3C-32148742CA80}" sibTransId="{37235936-3F73-4717-AEB8-FE78EC810E80}"/>
    <dgm:cxn modelId="{B84C245E-903C-4B6E-B42B-4E537E9BC0C4}" srcId="{89CC5B3C-D9AC-4295-AD65-C508AEF22961}" destId="{080B9565-EF04-4491-A6AF-75E2A15D8391}" srcOrd="9" destOrd="0" parTransId="{61A958CD-3289-4199-A397-233D9A438495}" sibTransId="{4151C9EB-402C-4582-8A3F-3F968D0B44EA}"/>
    <dgm:cxn modelId="{EF90B2A4-BC73-4112-A7C9-993826F53479}" type="presOf" srcId="{435E42BE-A435-435B-A5B4-D91E1479750B}" destId="{30A5256E-C0D2-480A-960A-D58A02FFB728}" srcOrd="0" destOrd="0" presId="urn:microsoft.com/office/officeart/2005/8/layout/cycle2"/>
    <dgm:cxn modelId="{A0BC19DE-DC76-4B09-9973-E8880265E557}" type="presOf" srcId="{7AC93DA1-8AFF-4EAF-A597-467CC23A8BA8}" destId="{CAD59B53-EB7F-4A66-8D4C-3B327C92A8B1}" srcOrd="0" destOrd="0" presId="urn:microsoft.com/office/officeart/2005/8/layout/cycle2"/>
    <dgm:cxn modelId="{FB77E422-95B3-4DCF-ABED-5D5D735AAC4D}" type="presOf" srcId="{E107834C-0A5B-4623-9336-8556A7C56C96}" destId="{C67AD824-30B6-440E-86E0-29BCF52518C3}" srcOrd="0" destOrd="0" presId="urn:microsoft.com/office/officeart/2005/8/layout/cycle2"/>
    <dgm:cxn modelId="{1E51E4E9-256C-42A1-A003-AFB2F8E6F3A8}" srcId="{89CC5B3C-D9AC-4295-AD65-C508AEF22961}" destId="{E107834C-0A5B-4623-9336-8556A7C56C96}" srcOrd="6" destOrd="0" parTransId="{B12D2D0D-DB26-41C7-BA98-07F77FA60537}" sibTransId="{E8DE75AD-8104-4F80-94C3-EC24AB99E83B}"/>
    <dgm:cxn modelId="{4483B9C9-48B1-4023-8E9F-EB85E6C3D1B3}" type="presOf" srcId="{F72648A7-52D7-4EED-B367-32BD35E797EB}" destId="{686A6012-F1FD-4143-B9DC-9826E224CF82}" srcOrd="0" destOrd="0" presId="urn:microsoft.com/office/officeart/2005/8/layout/cycle2"/>
    <dgm:cxn modelId="{0C4B8465-4ADF-4AFA-9C0B-050A57AC9023}" type="presOf" srcId="{201ADEF8-756E-4657-B39A-CADC818081A4}" destId="{CE855F50-506B-4971-8BF0-6FF6D3BFA671}" srcOrd="1" destOrd="0" presId="urn:microsoft.com/office/officeart/2005/8/layout/cycle2"/>
    <dgm:cxn modelId="{AE7D2EFC-39DA-4D10-A892-C68E6BFA09DD}" type="presOf" srcId="{4151C9EB-402C-4582-8A3F-3F968D0B44EA}" destId="{2E66A573-3B95-449F-A1FF-1F895848C76B}" srcOrd="1" destOrd="0" presId="urn:microsoft.com/office/officeart/2005/8/layout/cycle2"/>
    <dgm:cxn modelId="{996FE6AD-8E65-4921-BA4A-DF0995CE7ABD}" srcId="{89CC5B3C-D9AC-4295-AD65-C508AEF22961}" destId="{7AC93DA1-8AFF-4EAF-A597-467CC23A8BA8}" srcOrd="7" destOrd="0" parTransId="{95A6F4D7-9736-4020-ABE5-A17D951E6280}" sibTransId="{C5887EB8-5B15-4C62-B7C2-3ABA9598A5A4}"/>
    <dgm:cxn modelId="{47845D34-54D9-49EA-AC3A-FD09E99236F3}" type="presOf" srcId="{080B9565-EF04-4491-A6AF-75E2A15D8391}" destId="{F76F61C8-149D-4BF8-9FCE-F54BD0F25B7E}" srcOrd="0" destOrd="0" presId="urn:microsoft.com/office/officeart/2005/8/layout/cycle2"/>
    <dgm:cxn modelId="{D37EF209-DED8-42B0-8275-DE39DA76FA74}" type="presOf" srcId="{F079AE41-E96F-40FD-AF73-E492A0A15DE9}" destId="{FCB88FBC-9A3A-4AD1-ABFB-B77286689CA8}" srcOrd="1" destOrd="0" presId="urn:microsoft.com/office/officeart/2005/8/layout/cycle2"/>
    <dgm:cxn modelId="{A49FCC0D-78FC-4B11-A5CF-E449C4573AF6}" srcId="{89CC5B3C-D9AC-4295-AD65-C508AEF22961}" destId="{F72648A7-52D7-4EED-B367-32BD35E797EB}" srcOrd="5" destOrd="0" parTransId="{CE60D1B6-6E4C-4933-9976-C4F547EC4D65}" sibTransId="{EA4F0ABE-E53C-4912-BBB6-3AF2790EA15E}"/>
    <dgm:cxn modelId="{FC0EE65C-5F24-4F68-B37D-26679C6E0907}" type="presOf" srcId="{4151C9EB-402C-4582-8A3F-3F968D0B44EA}" destId="{EE8FD01B-CCBA-4C38-90E6-C28565093967}" srcOrd="0" destOrd="0" presId="urn:microsoft.com/office/officeart/2005/8/layout/cycle2"/>
    <dgm:cxn modelId="{B90B6691-2D69-44DB-A020-40310ED77C95}" type="presOf" srcId="{EA4F0ABE-E53C-4912-BBB6-3AF2790EA15E}" destId="{059E5BFD-FCE1-4DA8-B7E5-BED92C769A1F}" srcOrd="0" destOrd="0" presId="urn:microsoft.com/office/officeart/2005/8/layout/cycle2"/>
    <dgm:cxn modelId="{C7952AFA-3D57-4999-9EB5-43DADED3C421}" srcId="{89CC5B3C-D9AC-4295-AD65-C508AEF22961}" destId="{3D3260D9-F7B3-4ECF-B5F5-AC3C0CFDD2A1}" srcOrd="8" destOrd="0" parTransId="{D1E78371-65FD-47B7-8EAF-6F6C83AE7D0F}" sibTransId="{B5B7107B-17DC-475D-A834-4828D6F95782}"/>
    <dgm:cxn modelId="{4CDBF7FC-D7EC-4F11-A115-7D752F8421B8}" type="presOf" srcId="{DA15814D-B221-4630-AA64-DB6974F5D875}" destId="{6C195771-BBD3-4B3D-AC75-8552B8BB96D2}" srcOrd="1" destOrd="0" presId="urn:microsoft.com/office/officeart/2005/8/layout/cycle2"/>
    <dgm:cxn modelId="{5C55914B-B4DA-4D62-9695-771B144612A5}" type="presOf" srcId="{E8DE75AD-8104-4F80-94C3-EC24AB99E83B}" destId="{DD2ECADE-6E86-4205-B777-BD2BE54A7F6D}" srcOrd="1" destOrd="0" presId="urn:microsoft.com/office/officeart/2005/8/layout/cycle2"/>
    <dgm:cxn modelId="{9C6336B0-2E0B-4DA7-B399-483CBA50F202}" type="presOf" srcId="{EA4F0ABE-E53C-4912-BBB6-3AF2790EA15E}" destId="{4356EA2E-1A6B-4430-B28A-B0EEDE2EC239}" srcOrd="1" destOrd="0" presId="urn:microsoft.com/office/officeart/2005/8/layout/cycle2"/>
    <dgm:cxn modelId="{6A118CBF-8EF1-460B-8ECB-1E3C067CFD2D}" type="presOf" srcId="{82AE167A-BF2C-4DD1-AB0A-31FE683B3B71}" destId="{6B380507-6C61-40EA-8083-FDC288C9A387}" srcOrd="0" destOrd="0" presId="urn:microsoft.com/office/officeart/2005/8/layout/cycle2"/>
    <dgm:cxn modelId="{FF45DAE6-ADB1-42C4-9D44-5551AB1AFC11}" type="presParOf" srcId="{462E9FD6-0597-4432-AD89-28AFA6630A18}" destId="{F7ED8EDC-3080-4068-9A3D-E421A920CB89}" srcOrd="0" destOrd="0" presId="urn:microsoft.com/office/officeart/2005/8/layout/cycle2"/>
    <dgm:cxn modelId="{B7E7099D-636F-4F83-BF5D-5E9F91E2D752}" type="presParOf" srcId="{462E9FD6-0597-4432-AD89-28AFA6630A18}" destId="{836255D3-7A06-4B33-95C1-79ED045B42DD}" srcOrd="1" destOrd="0" presId="urn:microsoft.com/office/officeart/2005/8/layout/cycle2"/>
    <dgm:cxn modelId="{B07338F8-ACBF-42A2-B860-45BE48F01D0C}" type="presParOf" srcId="{836255D3-7A06-4B33-95C1-79ED045B42DD}" destId="{2A63EFF0-B86A-4361-9916-9A20506251C2}" srcOrd="0" destOrd="0" presId="urn:microsoft.com/office/officeart/2005/8/layout/cycle2"/>
    <dgm:cxn modelId="{9394340F-969C-43E1-B63D-4EC5597C068F}" type="presParOf" srcId="{462E9FD6-0597-4432-AD89-28AFA6630A18}" destId="{39218BCF-0B98-44F2-9042-6D868127534E}" srcOrd="2" destOrd="0" presId="urn:microsoft.com/office/officeart/2005/8/layout/cycle2"/>
    <dgm:cxn modelId="{0A164051-CCE0-415A-87EF-A5D3047F42F8}" type="presParOf" srcId="{462E9FD6-0597-4432-AD89-28AFA6630A18}" destId="{6CF8E35A-5368-40D6-8668-1AEEFE5AC5FE}" srcOrd="3" destOrd="0" presId="urn:microsoft.com/office/officeart/2005/8/layout/cycle2"/>
    <dgm:cxn modelId="{597A171E-4248-42C6-8AB3-BD633DD65335}" type="presParOf" srcId="{6CF8E35A-5368-40D6-8668-1AEEFE5AC5FE}" destId="{CE855F50-506B-4971-8BF0-6FF6D3BFA671}" srcOrd="0" destOrd="0" presId="urn:microsoft.com/office/officeart/2005/8/layout/cycle2"/>
    <dgm:cxn modelId="{DAEF1E69-0428-4BA4-963C-BF2F1269A2CC}" type="presParOf" srcId="{462E9FD6-0597-4432-AD89-28AFA6630A18}" destId="{7FE6BAFD-C41D-4F92-83E1-3A501F3DF393}" srcOrd="4" destOrd="0" presId="urn:microsoft.com/office/officeart/2005/8/layout/cycle2"/>
    <dgm:cxn modelId="{302B4B70-5960-461F-9A6B-1066FD9FD389}" type="presParOf" srcId="{462E9FD6-0597-4432-AD89-28AFA6630A18}" destId="{6B380507-6C61-40EA-8083-FDC288C9A387}" srcOrd="5" destOrd="0" presId="urn:microsoft.com/office/officeart/2005/8/layout/cycle2"/>
    <dgm:cxn modelId="{FDFA0702-7628-48B4-87C7-9257086384DE}" type="presParOf" srcId="{6B380507-6C61-40EA-8083-FDC288C9A387}" destId="{F876CDAE-0ECF-424A-9268-1648B8848FB4}" srcOrd="0" destOrd="0" presId="urn:microsoft.com/office/officeart/2005/8/layout/cycle2"/>
    <dgm:cxn modelId="{7861AD63-83C4-4FA2-AA7C-24CB39A6DDFC}" type="presParOf" srcId="{462E9FD6-0597-4432-AD89-28AFA6630A18}" destId="{CBCE53CC-B004-4599-B320-22684B86A711}" srcOrd="6" destOrd="0" presId="urn:microsoft.com/office/officeart/2005/8/layout/cycle2"/>
    <dgm:cxn modelId="{23126BF6-BA56-4754-98D4-2A98D8A1DBC7}" type="presParOf" srcId="{462E9FD6-0597-4432-AD89-28AFA6630A18}" destId="{DF6F44E3-70D2-4336-9E1C-7F502DB583B5}" srcOrd="7" destOrd="0" presId="urn:microsoft.com/office/officeart/2005/8/layout/cycle2"/>
    <dgm:cxn modelId="{425B5114-938E-4582-94B3-4713E1F7BF20}" type="presParOf" srcId="{DF6F44E3-70D2-4336-9E1C-7F502DB583B5}" destId="{6C195771-BBD3-4B3D-AC75-8552B8BB96D2}" srcOrd="0" destOrd="0" presId="urn:microsoft.com/office/officeart/2005/8/layout/cycle2"/>
    <dgm:cxn modelId="{C3E4BEE3-F626-402C-9BC4-31AAF79D178C}" type="presParOf" srcId="{462E9FD6-0597-4432-AD89-28AFA6630A18}" destId="{30A5256E-C0D2-480A-960A-D58A02FFB728}" srcOrd="8" destOrd="0" presId="urn:microsoft.com/office/officeart/2005/8/layout/cycle2"/>
    <dgm:cxn modelId="{E4825F9C-B2B1-4A7C-A907-B35D2AA1F6B3}" type="presParOf" srcId="{462E9FD6-0597-4432-AD89-28AFA6630A18}" destId="{C537BF6A-DA80-4C9B-A4D2-D19672BABD00}" srcOrd="9" destOrd="0" presId="urn:microsoft.com/office/officeart/2005/8/layout/cycle2"/>
    <dgm:cxn modelId="{A5DF1CD1-25F9-4B60-8ACF-2B09F41324CC}" type="presParOf" srcId="{C537BF6A-DA80-4C9B-A4D2-D19672BABD00}" destId="{FCB88FBC-9A3A-4AD1-ABFB-B77286689CA8}" srcOrd="0" destOrd="0" presId="urn:microsoft.com/office/officeart/2005/8/layout/cycle2"/>
    <dgm:cxn modelId="{F84F92F4-9998-449E-B3E7-45F340D69EDC}" type="presParOf" srcId="{462E9FD6-0597-4432-AD89-28AFA6630A18}" destId="{686A6012-F1FD-4143-B9DC-9826E224CF82}" srcOrd="10" destOrd="0" presId="urn:microsoft.com/office/officeart/2005/8/layout/cycle2"/>
    <dgm:cxn modelId="{52625292-12D8-49C1-967B-A52B9A1F69C1}" type="presParOf" srcId="{462E9FD6-0597-4432-AD89-28AFA6630A18}" destId="{059E5BFD-FCE1-4DA8-B7E5-BED92C769A1F}" srcOrd="11" destOrd="0" presId="urn:microsoft.com/office/officeart/2005/8/layout/cycle2"/>
    <dgm:cxn modelId="{A193FA1A-35FF-429F-AE0D-BB80A107740A}" type="presParOf" srcId="{059E5BFD-FCE1-4DA8-B7E5-BED92C769A1F}" destId="{4356EA2E-1A6B-4430-B28A-B0EEDE2EC239}" srcOrd="0" destOrd="0" presId="urn:microsoft.com/office/officeart/2005/8/layout/cycle2"/>
    <dgm:cxn modelId="{6D5765DA-DE95-4BA7-B5B0-567E4D0753BE}" type="presParOf" srcId="{462E9FD6-0597-4432-AD89-28AFA6630A18}" destId="{C67AD824-30B6-440E-86E0-29BCF52518C3}" srcOrd="12" destOrd="0" presId="urn:microsoft.com/office/officeart/2005/8/layout/cycle2"/>
    <dgm:cxn modelId="{A3846342-3F40-476A-AE28-80F4BF002B86}" type="presParOf" srcId="{462E9FD6-0597-4432-AD89-28AFA6630A18}" destId="{1E72282B-53BA-4302-AD3C-0DCD97FF6F88}" srcOrd="13" destOrd="0" presId="urn:microsoft.com/office/officeart/2005/8/layout/cycle2"/>
    <dgm:cxn modelId="{5C32A3F9-FA31-4300-9559-5622E4440DC0}" type="presParOf" srcId="{1E72282B-53BA-4302-AD3C-0DCD97FF6F88}" destId="{DD2ECADE-6E86-4205-B777-BD2BE54A7F6D}" srcOrd="0" destOrd="0" presId="urn:microsoft.com/office/officeart/2005/8/layout/cycle2"/>
    <dgm:cxn modelId="{07C8A102-303C-450F-A891-ED66C5F2B4DC}" type="presParOf" srcId="{462E9FD6-0597-4432-AD89-28AFA6630A18}" destId="{CAD59B53-EB7F-4A66-8D4C-3B327C92A8B1}" srcOrd="14" destOrd="0" presId="urn:microsoft.com/office/officeart/2005/8/layout/cycle2"/>
    <dgm:cxn modelId="{8C13096D-64EE-46F6-8F48-C40239E7F00B}" type="presParOf" srcId="{462E9FD6-0597-4432-AD89-28AFA6630A18}" destId="{EA5CC4B9-D567-4A47-A40E-5E3D83606193}" srcOrd="15" destOrd="0" presId="urn:microsoft.com/office/officeart/2005/8/layout/cycle2"/>
    <dgm:cxn modelId="{57794AD4-B2BB-4FCB-A8EF-AD0830E38F6D}" type="presParOf" srcId="{EA5CC4B9-D567-4A47-A40E-5E3D83606193}" destId="{A0F4AE12-ABC5-4B53-8C2A-4B3BAE49C74D}" srcOrd="0" destOrd="0" presId="urn:microsoft.com/office/officeart/2005/8/layout/cycle2"/>
    <dgm:cxn modelId="{95A701CE-2025-4420-BA76-3937BB671AB8}" type="presParOf" srcId="{462E9FD6-0597-4432-AD89-28AFA6630A18}" destId="{A762920C-483F-4661-A3A4-4FFFCBBA7FBD}" srcOrd="16" destOrd="0" presId="urn:microsoft.com/office/officeart/2005/8/layout/cycle2"/>
    <dgm:cxn modelId="{CF716AC8-B9AD-4299-96A6-36049643D17D}" type="presParOf" srcId="{462E9FD6-0597-4432-AD89-28AFA6630A18}" destId="{1764D89F-19C2-4334-9CC5-11B2A7CF509F}" srcOrd="17" destOrd="0" presId="urn:microsoft.com/office/officeart/2005/8/layout/cycle2"/>
    <dgm:cxn modelId="{CC8D9925-8CB6-4F1C-ACC4-C03E3B157793}" type="presParOf" srcId="{1764D89F-19C2-4334-9CC5-11B2A7CF509F}" destId="{9D6C25FD-7CF1-4265-8347-0FE9B94739C5}" srcOrd="0" destOrd="0" presId="urn:microsoft.com/office/officeart/2005/8/layout/cycle2"/>
    <dgm:cxn modelId="{53337CF1-D84D-4516-B169-2F3B6E9DFA7D}" type="presParOf" srcId="{462E9FD6-0597-4432-AD89-28AFA6630A18}" destId="{F76F61C8-149D-4BF8-9FCE-F54BD0F25B7E}" srcOrd="18" destOrd="0" presId="urn:microsoft.com/office/officeart/2005/8/layout/cycle2"/>
    <dgm:cxn modelId="{21A158D8-5F08-4340-9747-F3B34587FED3}" type="presParOf" srcId="{462E9FD6-0597-4432-AD89-28AFA6630A18}" destId="{EE8FD01B-CCBA-4C38-90E6-C28565093967}" srcOrd="19" destOrd="0" presId="urn:microsoft.com/office/officeart/2005/8/layout/cycle2"/>
    <dgm:cxn modelId="{1D1F33AD-13CA-4931-8DFF-3BBD4A432E77}" type="presParOf" srcId="{EE8FD01B-CCBA-4C38-90E6-C28565093967}" destId="{2E66A573-3B95-449F-A1FF-1F895848C76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ED8EDC-3080-4068-9A3D-E421A920CB89}">
      <dsp:nvSpPr>
        <dsp:cNvPr id="0" name=""/>
        <dsp:cNvSpPr/>
      </dsp:nvSpPr>
      <dsp:spPr>
        <a:xfrm>
          <a:off x="5104655" y="556"/>
          <a:ext cx="1092672" cy="109267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We serve commissie</a:t>
          </a:r>
        </a:p>
      </dsp:txBody>
      <dsp:txXfrm>
        <a:off x="5104655" y="556"/>
        <a:ext cx="1092672" cy="1092672"/>
      </dsp:txXfrm>
    </dsp:sp>
    <dsp:sp modelId="{836255D3-7A06-4B33-95C1-79ED045B42DD}">
      <dsp:nvSpPr>
        <dsp:cNvPr id="0" name=""/>
        <dsp:cNvSpPr/>
      </dsp:nvSpPr>
      <dsp:spPr>
        <a:xfrm rot="1080000">
          <a:off x="6177844" y="613354"/>
          <a:ext cx="490371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1080000">
        <a:off x="6177844" y="613354"/>
        <a:ext cx="490371" cy="368776"/>
      </dsp:txXfrm>
    </dsp:sp>
    <dsp:sp modelId="{39218BCF-0B98-44F2-9042-6D868127534E}">
      <dsp:nvSpPr>
        <dsp:cNvPr id="0" name=""/>
        <dsp:cNvSpPr/>
      </dsp:nvSpPr>
      <dsp:spPr>
        <a:xfrm>
          <a:off x="6664348" y="507331"/>
          <a:ext cx="1092672" cy="109267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Ledencommissie</a:t>
          </a:r>
        </a:p>
      </dsp:txBody>
      <dsp:txXfrm>
        <a:off x="6664348" y="507331"/>
        <a:ext cx="1092672" cy="1092672"/>
      </dsp:txXfrm>
    </dsp:sp>
    <dsp:sp modelId="{6CF8E35A-5368-40D6-8668-1AEEFE5AC5FE}">
      <dsp:nvSpPr>
        <dsp:cNvPr id="0" name=""/>
        <dsp:cNvSpPr/>
      </dsp:nvSpPr>
      <dsp:spPr>
        <a:xfrm rot="3240000">
          <a:off x="7407886" y="1526014"/>
          <a:ext cx="559887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3240000">
        <a:off x="7407886" y="1526014"/>
        <a:ext cx="559887" cy="368776"/>
      </dsp:txXfrm>
    </dsp:sp>
    <dsp:sp modelId="{7FE6BAFD-C41D-4F92-83E1-3A501F3DF393}">
      <dsp:nvSpPr>
        <dsp:cNvPr id="0" name=""/>
        <dsp:cNvSpPr/>
      </dsp:nvSpPr>
      <dsp:spPr>
        <a:xfrm>
          <a:off x="7628291" y="1834085"/>
          <a:ext cx="1092672" cy="109267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err="1"/>
            <a:t>Fundraise</a:t>
          </a:r>
          <a:r>
            <a:rPr lang="nl-NL" sz="800" kern="1200" dirty="0"/>
            <a:t> commissie</a:t>
          </a:r>
        </a:p>
      </dsp:txBody>
      <dsp:txXfrm>
        <a:off x="7628291" y="1834085"/>
        <a:ext cx="1092672" cy="1092672"/>
      </dsp:txXfrm>
    </dsp:sp>
    <dsp:sp modelId="{6B380507-6C61-40EA-8083-FDC288C9A387}">
      <dsp:nvSpPr>
        <dsp:cNvPr id="0" name=""/>
        <dsp:cNvSpPr/>
      </dsp:nvSpPr>
      <dsp:spPr>
        <a:xfrm rot="5400000">
          <a:off x="7932838" y="3007802"/>
          <a:ext cx="483578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5400000">
        <a:off x="7932838" y="3007802"/>
        <a:ext cx="483578" cy="368776"/>
      </dsp:txXfrm>
    </dsp:sp>
    <dsp:sp modelId="{CBCE53CC-B004-4599-B320-22684B86A711}">
      <dsp:nvSpPr>
        <dsp:cNvPr id="0" name=""/>
        <dsp:cNvSpPr/>
      </dsp:nvSpPr>
      <dsp:spPr>
        <a:xfrm>
          <a:off x="7628291" y="3474042"/>
          <a:ext cx="1092672" cy="109267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Evenementen commissie</a:t>
          </a:r>
        </a:p>
      </dsp:txBody>
      <dsp:txXfrm>
        <a:off x="7628291" y="3474042"/>
        <a:ext cx="1092672" cy="1092672"/>
      </dsp:txXfrm>
    </dsp:sp>
    <dsp:sp modelId="{DF6F44E3-70D2-4336-9E1C-7F502DB583B5}">
      <dsp:nvSpPr>
        <dsp:cNvPr id="0" name=""/>
        <dsp:cNvSpPr/>
      </dsp:nvSpPr>
      <dsp:spPr>
        <a:xfrm rot="7560000">
          <a:off x="7422152" y="4492725"/>
          <a:ext cx="550658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7560000">
        <a:off x="7422152" y="4492725"/>
        <a:ext cx="550658" cy="368776"/>
      </dsp:txXfrm>
    </dsp:sp>
    <dsp:sp modelId="{30A5256E-C0D2-480A-960A-D58A02FFB728}">
      <dsp:nvSpPr>
        <dsp:cNvPr id="0" name=""/>
        <dsp:cNvSpPr/>
      </dsp:nvSpPr>
      <dsp:spPr>
        <a:xfrm>
          <a:off x="6664348" y="4800796"/>
          <a:ext cx="1092672" cy="1092672"/>
        </a:xfrm>
        <a:prstGeom prst="ellipse">
          <a:avLst/>
        </a:prstGeom>
        <a:solidFill>
          <a:srgbClr val="7030A0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err="1"/>
            <a:t>Peace</a:t>
          </a:r>
          <a:r>
            <a:rPr lang="nl-NL" sz="800" kern="1200" dirty="0"/>
            <a:t> Poster</a:t>
          </a:r>
        </a:p>
      </dsp:txBody>
      <dsp:txXfrm>
        <a:off x="6664348" y="4800796"/>
        <a:ext cx="1092672" cy="1092672"/>
      </dsp:txXfrm>
    </dsp:sp>
    <dsp:sp modelId="{C537BF6A-DA80-4C9B-A4D2-D19672BABD00}">
      <dsp:nvSpPr>
        <dsp:cNvPr id="0" name=""/>
        <dsp:cNvSpPr/>
      </dsp:nvSpPr>
      <dsp:spPr>
        <a:xfrm rot="9720000">
          <a:off x="6193391" y="5413594"/>
          <a:ext cx="490508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9720000">
        <a:off x="6193391" y="5413594"/>
        <a:ext cx="490508" cy="368776"/>
      </dsp:txXfrm>
    </dsp:sp>
    <dsp:sp modelId="{686A6012-F1FD-4143-B9DC-9826E224CF82}">
      <dsp:nvSpPr>
        <dsp:cNvPr id="0" name=""/>
        <dsp:cNvSpPr/>
      </dsp:nvSpPr>
      <dsp:spPr>
        <a:xfrm>
          <a:off x="5104655" y="5307571"/>
          <a:ext cx="1092672" cy="1092672"/>
        </a:xfrm>
        <a:prstGeom prst="ellipse">
          <a:avLst/>
        </a:prstGeom>
        <a:solidFill>
          <a:srgbClr val="7030A0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Diamantweek</a:t>
          </a:r>
          <a:endParaRPr lang="nl-NL" sz="800" kern="1200" dirty="0"/>
        </a:p>
      </dsp:txBody>
      <dsp:txXfrm>
        <a:off x="5104655" y="5307571"/>
        <a:ext cx="1092672" cy="1092672"/>
      </dsp:txXfrm>
    </dsp:sp>
    <dsp:sp modelId="{059E5BFD-FCE1-4DA8-B7E5-BED92C769A1F}">
      <dsp:nvSpPr>
        <dsp:cNvPr id="0" name=""/>
        <dsp:cNvSpPr/>
      </dsp:nvSpPr>
      <dsp:spPr>
        <a:xfrm rot="11880000">
          <a:off x="4606585" y="5418668"/>
          <a:ext cx="544735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11880000">
        <a:off x="4606585" y="5418668"/>
        <a:ext cx="544735" cy="368776"/>
      </dsp:txXfrm>
    </dsp:sp>
    <dsp:sp modelId="{C67AD824-30B6-440E-86E0-29BCF52518C3}">
      <dsp:nvSpPr>
        <dsp:cNvPr id="0" name=""/>
        <dsp:cNvSpPr/>
      </dsp:nvSpPr>
      <dsp:spPr>
        <a:xfrm>
          <a:off x="3544963" y="4800796"/>
          <a:ext cx="1092672" cy="109267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/>
            <a:t>Wijncommissie</a:t>
          </a:r>
          <a:endParaRPr lang="nl-NL" sz="800" kern="1200" dirty="0"/>
        </a:p>
      </dsp:txBody>
      <dsp:txXfrm>
        <a:off x="3544963" y="4800796"/>
        <a:ext cx="1092672" cy="1092672"/>
      </dsp:txXfrm>
    </dsp:sp>
    <dsp:sp modelId="{1E72282B-53BA-4302-AD3C-0DCD97FF6F88}">
      <dsp:nvSpPr>
        <dsp:cNvPr id="0" name=""/>
        <dsp:cNvSpPr/>
      </dsp:nvSpPr>
      <dsp:spPr>
        <a:xfrm rot="14040000">
          <a:off x="3355969" y="4506008"/>
          <a:ext cx="516367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14040000">
        <a:off x="3355969" y="4506008"/>
        <a:ext cx="516367" cy="368776"/>
      </dsp:txXfrm>
    </dsp:sp>
    <dsp:sp modelId="{CAD59B53-EB7F-4A66-8D4C-3B327C92A8B1}">
      <dsp:nvSpPr>
        <dsp:cNvPr id="0" name=""/>
        <dsp:cNvSpPr/>
      </dsp:nvSpPr>
      <dsp:spPr>
        <a:xfrm>
          <a:off x="2581020" y="3474042"/>
          <a:ext cx="1092672" cy="109267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Commissie Communicatie</a:t>
          </a:r>
        </a:p>
      </dsp:txBody>
      <dsp:txXfrm>
        <a:off x="2581020" y="3474042"/>
        <a:ext cx="1092672" cy="1092672"/>
      </dsp:txXfrm>
    </dsp:sp>
    <dsp:sp modelId="{EA5CC4B9-D567-4A47-A40E-5E3D83606193}">
      <dsp:nvSpPr>
        <dsp:cNvPr id="0" name=""/>
        <dsp:cNvSpPr/>
      </dsp:nvSpPr>
      <dsp:spPr>
        <a:xfrm rot="16200000">
          <a:off x="2892641" y="3024220"/>
          <a:ext cx="469429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 dirty="0"/>
        </a:p>
      </dsp:txBody>
      <dsp:txXfrm rot="16200000">
        <a:off x="2892641" y="3024220"/>
        <a:ext cx="469429" cy="368776"/>
      </dsp:txXfrm>
    </dsp:sp>
    <dsp:sp modelId="{A762920C-483F-4661-A3A4-4FFFCBBA7FBD}">
      <dsp:nvSpPr>
        <dsp:cNvPr id="0" name=""/>
        <dsp:cNvSpPr/>
      </dsp:nvSpPr>
      <dsp:spPr>
        <a:xfrm>
          <a:off x="2581020" y="1834085"/>
          <a:ext cx="1092672" cy="109267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DE </a:t>
          </a:r>
          <a:r>
            <a:rPr lang="nl-NL" sz="800" kern="1200" dirty="0" smtClean="0"/>
            <a:t> en vreemd geld commissie</a:t>
          </a:r>
          <a:endParaRPr lang="nl-NL" sz="800" kern="1200" dirty="0"/>
        </a:p>
      </dsp:txBody>
      <dsp:txXfrm>
        <a:off x="2581020" y="1834085"/>
        <a:ext cx="1092672" cy="1092672"/>
      </dsp:txXfrm>
    </dsp:sp>
    <dsp:sp modelId="{1764D89F-19C2-4334-9CC5-11B2A7CF509F}">
      <dsp:nvSpPr>
        <dsp:cNvPr id="0" name=""/>
        <dsp:cNvSpPr/>
      </dsp:nvSpPr>
      <dsp:spPr>
        <a:xfrm rot="18360000">
          <a:off x="3369788" y="1539297"/>
          <a:ext cx="469429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18360000">
        <a:off x="3369788" y="1539297"/>
        <a:ext cx="469429" cy="368776"/>
      </dsp:txXfrm>
    </dsp:sp>
    <dsp:sp modelId="{F76F61C8-149D-4BF8-9FCE-F54BD0F25B7E}">
      <dsp:nvSpPr>
        <dsp:cNvPr id="0" name=""/>
        <dsp:cNvSpPr/>
      </dsp:nvSpPr>
      <dsp:spPr>
        <a:xfrm>
          <a:off x="3544963" y="507331"/>
          <a:ext cx="1092672" cy="1092672"/>
        </a:xfrm>
        <a:prstGeom prst="ellipse">
          <a:avLst/>
        </a:prstGeom>
        <a:solidFill>
          <a:srgbClr val="7030A0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Jaarmarkt commissie</a:t>
          </a:r>
        </a:p>
      </dsp:txBody>
      <dsp:txXfrm>
        <a:off x="3544963" y="507331"/>
        <a:ext cx="1092672" cy="1092672"/>
      </dsp:txXfrm>
    </dsp:sp>
    <dsp:sp modelId="{EE8FD01B-CCBA-4C38-90E6-C28565093967}">
      <dsp:nvSpPr>
        <dsp:cNvPr id="0" name=""/>
        <dsp:cNvSpPr/>
      </dsp:nvSpPr>
      <dsp:spPr>
        <a:xfrm rot="20520000">
          <a:off x="4628623" y="618428"/>
          <a:ext cx="469429" cy="36877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700" kern="1200"/>
        </a:p>
      </dsp:txBody>
      <dsp:txXfrm rot="20520000">
        <a:off x="4628623" y="618428"/>
        <a:ext cx="469429" cy="368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7883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3378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85887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6604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04211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7905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5696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887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6015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0736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7701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44128-D6EA-4892-8CF2-951E85F43789}" type="datetimeFigureOut">
              <a:rPr lang="nl-NL" smtClean="0"/>
              <a:pPr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5303-2B2E-46E4-9BC6-A62938738C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8552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75715653"/>
              </p:ext>
            </p:extLst>
          </p:nvPr>
        </p:nvGraphicFramePr>
        <p:xfrm>
          <a:off x="210312" y="256032"/>
          <a:ext cx="11301984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2142" y="3744496"/>
            <a:ext cx="585267" cy="4389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630830">
            <a:off x="4813494" y="4463165"/>
            <a:ext cx="585267" cy="4389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37206" y="2269499"/>
            <a:ext cx="585267" cy="4389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937946">
            <a:off x="6539509" y="2200837"/>
            <a:ext cx="585267" cy="438950"/>
          </a:xfrm>
          <a:prstGeom prst="rect">
            <a:avLst/>
          </a:prstGeom>
        </p:spPr>
      </p:pic>
      <p:sp>
        <p:nvSpPr>
          <p:cNvPr id="10" name="Ring 9"/>
          <p:cNvSpPr/>
          <p:nvPr/>
        </p:nvSpPr>
        <p:spPr>
          <a:xfrm>
            <a:off x="4939335" y="2455331"/>
            <a:ext cx="1892808" cy="1874519"/>
          </a:xfrm>
          <a:prstGeom prst="don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60460" y="3167327"/>
            <a:ext cx="1113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BESTUUR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9028386" y="2844161"/>
            <a:ext cx="241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7030A0"/>
                </a:solidFill>
              </a:rPr>
              <a:t>Waaronder</a:t>
            </a:r>
            <a:r>
              <a:rPr lang="nl-NL" dirty="0" smtClean="0">
                <a:solidFill>
                  <a:srgbClr val="7030A0"/>
                </a:solidFill>
              </a:rPr>
              <a:t>: Dis </a:t>
            </a:r>
            <a:r>
              <a:rPr lang="nl-NL" dirty="0">
                <a:solidFill>
                  <a:srgbClr val="7030A0"/>
                </a:solidFill>
              </a:rPr>
              <a:t>&amp; Dat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8870731" y="4349436"/>
            <a:ext cx="2995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dirty="0" smtClean="0">
                <a:solidFill>
                  <a:srgbClr val="7030A0"/>
                </a:solidFill>
              </a:rPr>
              <a:t>Running Diner 2.0</a:t>
            </a:r>
            <a:endParaRPr lang="nl-NL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7030A0"/>
                </a:solidFill>
              </a:rPr>
              <a:t>Bezoek Engelsen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7030A0"/>
                </a:solidFill>
              </a:rPr>
              <a:t>Evenementen t.b.v. </a:t>
            </a:r>
            <a:r>
              <a:rPr lang="nl-NL" dirty="0">
                <a:solidFill>
                  <a:srgbClr val="7030A0"/>
                </a:solidFill>
              </a:rPr>
              <a:t>leden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1893" y="3243056"/>
            <a:ext cx="1908213" cy="37188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294871" y="315803"/>
            <a:ext cx="411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err="1" smtClean="0">
                <a:solidFill>
                  <a:srgbClr val="00B050"/>
                </a:solidFill>
              </a:rPr>
              <a:t>Marian</a:t>
            </a:r>
            <a:r>
              <a:rPr lang="nl-NL" i="1" dirty="0">
                <a:solidFill>
                  <a:srgbClr val="00B050"/>
                </a:solidFill>
              </a:rPr>
              <a:t>, Sonja</a:t>
            </a:r>
            <a:r>
              <a:rPr lang="nl-NL" i="1" dirty="0" smtClean="0">
                <a:solidFill>
                  <a:srgbClr val="00B050"/>
                </a:solidFill>
              </a:rPr>
              <a:t>, Chris, Daniëlle, Bob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8041275" y="1051044"/>
            <a:ext cx="265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solidFill>
                  <a:srgbClr val="00B050"/>
                </a:solidFill>
              </a:rPr>
              <a:t>Harold, Petra, Kees, </a:t>
            </a:r>
            <a:r>
              <a:rPr lang="nl-NL" i="1" dirty="0" err="1" smtClean="0">
                <a:solidFill>
                  <a:srgbClr val="00B050"/>
                </a:solidFill>
              </a:rPr>
              <a:t>Clary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983894" y="2496242"/>
            <a:ext cx="265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solidFill>
                  <a:srgbClr val="00B050"/>
                </a:solidFill>
              </a:rPr>
              <a:t>Gerrit, Bert, </a:t>
            </a:r>
            <a:r>
              <a:rPr lang="nl-NL" i="1" dirty="0" smtClean="0">
                <a:solidFill>
                  <a:srgbClr val="00B050"/>
                </a:solidFill>
              </a:rPr>
              <a:t>Andre, Kees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8881241" y="4028671"/>
            <a:ext cx="301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solidFill>
                  <a:srgbClr val="00B050"/>
                </a:solidFill>
              </a:rPr>
              <a:t>Ada, Roland, </a:t>
            </a:r>
            <a:r>
              <a:rPr lang="nl-NL" i="1" dirty="0" smtClean="0">
                <a:solidFill>
                  <a:srgbClr val="00B050"/>
                </a:solidFill>
              </a:rPr>
              <a:t>Rene, </a:t>
            </a:r>
            <a:r>
              <a:rPr lang="nl-NL" i="1" dirty="0" err="1" smtClean="0">
                <a:solidFill>
                  <a:srgbClr val="00B050"/>
                </a:solidFill>
              </a:rPr>
              <a:t>Patricia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3521994" y="6348247"/>
            <a:ext cx="322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Astrid, </a:t>
            </a:r>
            <a:r>
              <a:rPr lang="en-US" i="1" dirty="0" err="1" smtClean="0">
                <a:solidFill>
                  <a:srgbClr val="00B050"/>
                </a:solidFill>
              </a:rPr>
              <a:t>Kees</a:t>
            </a:r>
            <a:r>
              <a:rPr lang="en-US" i="1" dirty="0" smtClean="0">
                <a:solidFill>
                  <a:srgbClr val="00B050"/>
                </a:solidFill>
              </a:rPr>
              <a:t>, Clary, </a:t>
            </a:r>
            <a:r>
              <a:rPr lang="en-US" i="1" dirty="0" err="1" smtClean="0">
                <a:solidFill>
                  <a:srgbClr val="00B050"/>
                </a:solidFill>
              </a:rPr>
              <a:t>Henk</a:t>
            </a:r>
            <a:r>
              <a:rPr lang="en-US" i="1" dirty="0" smtClean="0">
                <a:solidFill>
                  <a:srgbClr val="00B050"/>
                </a:solidFill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</a:rPr>
              <a:t>Gerben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346593" y="5490569"/>
            <a:ext cx="1623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>
                <a:solidFill>
                  <a:srgbClr val="00B050"/>
                </a:solidFill>
              </a:rPr>
              <a:t>Peter</a:t>
            </a:r>
            <a:r>
              <a:rPr lang="nl-NL" i="1" smtClean="0">
                <a:solidFill>
                  <a:srgbClr val="00B050"/>
                </a:solidFill>
              </a:rPr>
              <a:t>, Gerrit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7725023" y="5859901"/>
            <a:ext cx="4162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solidFill>
                  <a:srgbClr val="00B050"/>
                </a:solidFill>
              </a:rPr>
              <a:t>Gerben, </a:t>
            </a:r>
            <a:r>
              <a:rPr lang="nl-NL" i="1" dirty="0" smtClean="0">
                <a:solidFill>
                  <a:srgbClr val="00B050"/>
                </a:solidFill>
              </a:rPr>
              <a:t>Ada, </a:t>
            </a:r>
            <a:r>
              <a:rPr lang="nl-NL" i="1" dirty="0" err="1" smtClean="0">
                <a:solidFill>
                  <a:srgbClr val="00B050"/>
                </a:solidFill>
              </a:rPr>
              <a:t>Marian</a:t>
            </a:r>
            <a:r>
              <a:rPr lang="nl-NL" i="1" dirty="0" smtClean="0">
                <a:solidFill>
                  <a:srgbClr val="00B050"/>
                </a:solidFill>
              </a:rPr>
              <a:t>, Renske</a:t>
            </a:r>
            <a:r>
              <a:rPr lang="nl-NL" i="1" dirty="0">
                <a:solidFill>
                  <a:srgbClr val="00B050"/>
                </a:solidFill>
              </a:rPr>
              <a:t>, </a:t>
            </a:r>
            <a:r>
              <a:rPr lang="nl-NL" i="1" dirty="0" smtClean="0">
                <a:solidFill>
                  <a:srgbClr val="00B050"/>
                </a:solidFill>
              </a:rPr>
              <a:t>Henriette</a:t>
            </a:r>
            <a:r>
              <a:rPr lang="nl-NL" i="1" dirty="0">
                <a:solidFill>
                  <a:srgbClr val="00B050"/>
                </a:solidFill>
              </a:rPr>
              <a:t>, </a:t>
            </a:r>
            <a:r>
              <a:rPr lang="nl-NL" i="1" dirty="0" smtClean="0">
                <a:solidFill>
                  <a:srgbClr val="00B050"/>
                </a:solidFill>
              </a:rPr>
              <a:t>Marianne, Peter, Jan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1187670" y="86637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err="1">
                <a:solidFill>
                  <a:srgbClr val="00B050"/>
                </a:solidFill>
              </a:rPr>
              <a:t>Harold</a:t>
            </a:r>
            <a:r>
              <a:rPr lang="nl-NL" i="1" dirty="0" smtClean="0">
                <a:solidFill>
                  <a:srgbClr val="00B050"/>
                </a:solidFill>
              </a:rPr>
              <a:t>, Petra,  Ada, Gerrit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62152" y="2188518"/>
            <a:ext cx="2225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solidFill>
                  <a:srgbClr val="00B050"/>
                </a:solidFill>
              </a:rPr>
              <a:t>Astrid, </a:t>
            </a:r>
            <a:r>
              <a:rPr lang="nl-NL" i="1" dirty="0" smtClean="0">
                <a:solidFill>
                  <a:srgbClr val="00B050"/>
                </a:solidFill>
              </a:rPr>
              <a:t>Jan, Bob, </a:t>
            </a:r>
            <a:r>
              <a:rPr lang="nl-NL" i="1" dirty="0" err="1" smtClean="0">
                <a:solidFill>
                  <a:srgbClr val="00B050"/>
                </a:solidFill>
              </a:rPr>
              <a:t>Clary</a:t>
            </a:r>
            <a:endParaRPr lang="nl-NL" i="1" dirty="0">
              <a:solidFill>
                <a:srgbClr val="00B05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1272929" y="4028671"/>
            <a:ext cx="1645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solidFill>
                  <a:srgbClr val="00B050"/>
                </a:solidFill>
              </a:rPr>
              <a:t>Gerben, Bob, </a:t>
            </a:r>
          </a:p>
          <a:p>
            <a:r>
              <a:rPr lang="nl-NL" i="1" dirty="0" smtClean="0">
                <a:solidFill>
                  <a:srgbClr val="00B050"/>
                </a:solidFill>
              </a:rPr>
              <a:t>Daniëlle</a:t>
            </a:r>
            <a:r>
              <a:rPr lang="nl-NL" i="1" dirty="0">
                <a:solidFill>
                  <a:srgbClr val="00B050"/>
                </a:solidFill>
              </a:rPr>
              <a:t>, Bert</a:t>
            </a:r>
          </a:p>
          <a:p>
            <a:endParaRPr lang="nl-NL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2722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114</Words>
  <Application>Microsoft Office PowerPoint</Application>
  <PresentationFormat>Aangepast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</dc:creator>
  <cp:lastModifiedBy>Danielle</cp:lastModifiedBy>
  <cp:revision>15</cp:revision>
  <cp:lastPrinted>2016-09-29T13:17:42Z</cp:lastPrinted>
  <dcterms:created xsi:type="dcterms:W3CDTF">2016-08-16T13:14:40Z</dcterms:created>
  <dcterms:modified xsi:type="dcterms:W3CDTF">2017-08-15T06:02:38Z</dcterms:modified>
</cp:coreProperties>
</file>